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2" r:id="rId6"/>
    <p:sldId id="260" r:id="rId7"/>
  </p:sldIdLst>
  <p:sldSz cx="9144000" cy="6858000" type="screen4x3"/>
  <p:notesSz cx="7086600" cy="90249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33"/>
  </p:normalViewPr>
  <p:slideViewPr>
    <p:cSldViewPr>
      <p:cViewPr varScale="1">
        <p:scale>
          <a:sx n="86" d="100"/>
          <a:sy n="86" d="100"/>
        </p:scale>
        <p:origin x="176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100" y="0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B1E55-25D4-4E2D-9DB2-4D8CF8C0ACC4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572125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100" y="8572125"/>
            <a:ext cx="3070860" cy="4512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F3DC61-CAE8-4DAF-B638-66BCF07F57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184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377BC33-23BA-4959-AE40-097C6997ACEB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B190A60-7C70-4DCB-8964-CB2F4359FA9F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BC33-23BA-4959-AE40-097C6997ACEB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90A60-7C70-4DCB-8964-CB2F4359FA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BC33-23BA-4959-AE40-097C6997ACEB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90A60-7C70-4DCB-8964-CB2F4359FA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BC33-23BA-4959-AE40-097C6997ACEB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90A60-7C70-4DCB-8964-CB2F4359FA9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BC33-23BA-4959-AE40-097C6997ACEB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90A60-7C70-4DCB-8964-CB2F4359FA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BC33-23BA-4959-AE40-097C6997ACEB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90A60-7C70-4DCB-8964-CB2F4359FA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BC33-23BA-4959-AE40-097C6997ACEB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90A60-7C70-4DCB-8964-CB2F4359FA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BC33-23BA-4959-AE40-097C6997ACEB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90A60-7C70-4DCB-8964-CB2F4359FA9F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BC33-23BA-4959-AE40-097C6997ACEB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90A60-7C70-4DCB-8964-CB2F4359FA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BC33-23BA-4959-AE40-097C6997ACEB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90A60-7C70-4DCB-8964-CB2F4359FA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7BC33-23BA-4959-AE40-097C6997ACEB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90A60-7C70-4DCB-8964-CB2F4359FA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377BC33-23BA-4959-AE40-097C6997ACEB}" type="datetimeFigureOut">
              <a:rPr lang="en-US" smtClean="0"/>
              <a:t>10/11/24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B190A60-7C70-4DCB-8964-CB2F4359FA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Pendapat</a:t>
            </a:r>
            <a:r>
              <a:rPr lang="en-US" dirty="0"/>
              <a:t> Para </a:t>
            </a:r>
            <a:r>
              <a:rPr lang="en-US" dirty="0" err="1"/>
              <a:t>Ahli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150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72536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080029"/>
          </a:xfrm>
        </p:spPr>
        <p:txBody>
          <a:bodyPr>
            <a:normAutofit fontScale="92500" lnSpcReduction="20000"/>
          </a:bodyPr>
          <a:lstStyle/>
          <a:p>
            <a:pPr marL="68580" indent="0" algn="just">
              <a:lnSpc>
                <a:spcPct val="150000"/>
              </a:lnSpc>
              <a:buNone/>
            </a:pPr>
            <a:r>
              <a:rPr lang="en-US" sz="2600" dirty="0" err="1"/>
              <a:t>Penelitian</a:t>
            </a:r>
            <a:r>
              <a:rPr lang="en-US" sz="2600" dirty="0"/>
              <a:t> </a:t>
            </a:r>
            <a:r>
              <a:rPr lang="en-US" sz="2600" dirty="0" err="1"/>
              <a:t>adalah</a:t>
            </a:r>
            <a:r>
              <a:rPr lang="en-US" sz="2600" dirty="0"/>
              <a:t> </a:t>
            </a:r>
            <a:r>
              <a:rPr lang="en-US" sz="2600" dirty="0" err="1"/>
              <a:t>terjemahan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dirty="0"/>
              <a:t> </a:t>
            </a:r>
            <a:r>
              <a:rPr lang="en-US" sz="2600" dirty="0" err="1"/>
              <a:t>bahasa</a:t>
            </a:r>
            <a:r>
              <a:rPr lang="en-US" sz="2600" dirty="0"/>
              <a:t> </a:t>
            </a:r>
            <a:r>
              <a:rPr lang="en-US" sz="2600" dirty="0" err="1"/>
              <a:t>inggris</a:t>
            </a:r>
            <a:r>
              <a:rPr lang="en-US" sz="2600" i="1" dirty="0" err="1"/>
              <a:t>research.research</a:t>
            </a:r>
            <a:r>
              <a:rPr lang="en-US" sz="2600" i="1" dirty="0"/>
              <a:t> </a:t>
            </a:r>
            <a:r>
              <a:rPr lang="en-US" sz="2600" dirty="0" err="1"/>
              <a:t>berasal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dirty="0"/>
              <a:t> kata </a:t>
            </a:r>
            <a:r>
              <a:rPr lang="en-US" sz="2600" i="1" dirty="0" err="1"/>
              <a:t>re,</a:t>
            </a:r>
            <a:r>
              <a:rPr lang="en-US" sz="2600" dirty="0" err="1"/>
              <a:t>yang</a:t>
            </a:r>
            <a:r>
              <a:rPr lang="en-US" sz="2600" dirty="0"/>
              <a:t> </a:t>
            </a:r>
            <a:r>
              <a:rPr lang="en-US" sz="2600" dirty="0" err="1"/>
              <a:t>berarti</a:t>
            </a:r>
            <a:r>
              <a:rPr lang="en-US" sz="2600" dirty="0"/>
              <a:t> </a:t>
            </a:r>
            <a:r>
              <a:rPr lang="en-US" sz="2600" dirty="0" err="1"/>
              <a:t>kembali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 </a:t>
            </a:r>
            <a:r>
              <a:rPr lang="en-US" sz="2600" i="1" dirty="0"/>
              <a:t>to search</a:t>
            </a:r>
            <a:r>
              <a:rPr lang="en-US" sz="2600" dirty="0"/>
              <a:t> yang </a:t>
            </a:r>
            <a:r>
              <a:rPr lang="en-US" sz="2600" dirty="0" err="1"/>
              <a:t>berarti</a:t>
            </a:r>
            <a:r>
              <a:rPr lang="en-US" sz="2600" dirty="0"/>
              <a:t> </a:t>
            </a:r>
            <a:r>
              <a:rPr lang="en-US" sz="2600" dirty="0" err="1"/>
              <a:t>mencari.dengan</a:t>
            </a:r>
            <a:r>
              <a:rPr lang="en-US" sz="2600" dirty="0"/>
              <a:t> </a:t>
            </a:r>
            <a:r>
              <a:rPr lang="en-US" sz="2600" dirty="0" err="1"/>
              <a:t>demikian</a:t>
            </a:r>
            <a:r>
              <a:rPr lang="en-US" sz="2600" dirty="0"/>
              <a:t> </a:t>
            </a:r>
            <a:r>
              <a:rPr lang="en-US" sz="2600" dirty="0" err="1"/>
              <a:t>arti</a:t>
            </a:r>
            <a:r>
              <a:rPr lang="en-US" sz="2600" dirty="0"/>
              <a:t> </a:t>
            </a:r>
            <a:r>
              <a:rPr lang="en-US" sz="2600" dirty="0" err="1"/>
              <a:t>sebenarnya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i="1" dirty="0" err="1"/>
              <a:t>research</a:t>
            </a:r>
            <a:r>
              <a:rPr lang="en-US" sz="2600" i="1" dirty="0"/>
              <a:t> </a:t>
            </a:r>
            <a:r>
              <a:rPr lang="en-US" sz="2600" dirty="0" err="1"/>
              <a:t>adalah</a:t>
            </a:r>
            <a:r>
              <a:rPr lang="en-US" sz="2600" dirty="0"/>
              <a:t> </a:t>
            </a:r>
            <a:r>
              <a:rPr lang="en-US" sz="2600" dirty="0" err="1"/>
              <a:t>mencari</a:t>
            </a:r>
            <a:r>
              <a:rPr lang="en-US" sz="2600" dirty="0"/>
              <a:t> </a:t>
            </a:r>
            <a:r>
              <a:rPr lang="en-US" sz="2600" dirty="0" err="1"/>
              <a:t>kembali,pencarian</a:t>
            </a:r>
            <a:r>
              <a:rPr lang="en-US" sz="2600" dirty="0"/>
              <a:t> </a:t>
            </a:r>
            <a:r>
              <a:rPr lang="en-US" sz="2600" dirty="0" err="1"/>
              <a:t>berulang-ulang.Dalam</a:t>
            </a:r>
            <a:r>
              <a:rPr lang="en-US" sz="2600" dirty="0"/>
              <a:t> </a:t>
            </a:r>
            <a:r>
              <a:rPr lang="en-US" sz="2600" dirty="0" err="1"/>
              <a:t>bahasa</a:t>
            </a:r>
            <a:r>
              <a:rPr lang="en-US" sz="2600" dirty="0"/>
              <a:t> </a:t>
            </a:r>
            <a:r>
              <a:rPr lang="en-US" sz="2600" dirty="0" err="1"/>
              <a:t>indonesia,kata</a:t>
            </a:r>
            <a:r>
              <a:rPr lang="en-US" sz="2600" dirty="0"/>
              <a:t> </a:t>
            </a:r>
            <a:r>
              <a:rPr lang="en-US" sz="2600" i="1" dirty="0"/>
              <a:t>research </a:t>
            </a:r>
            <a:r>
              <a:rPr lang="en-US" sz="2600" dirty="0" err="1"/>
              <a:t>dibakukan</a:t>
            </a:r>
            <a:r>
              <a:rPr lang="en-US" sz="2600" dirty="0"/>
              <a:t> </a:t>
            </a:r>
            <a:r>
              <a:rPr lang="en-US" sz="2600" dirty="0" err="1"/>
              <a:t>menjadi</a:t>
            </a:r>
            <a:r>
              <a:rPr lang="en-US" sz="2600" dirty="0"/>
              <a:t> </a:t>
            </a:r>
            <a:r>
              <a:rPr lang="en-US" sz="2600" dirty="0" err="1"/>
              <a:t>riset</a:t>
            </a:r>
            <a:r>
              <a:rPr lang="en-US" sz="2600" dirty="0"/>
              <a:t>.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247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2000"/>
            <a:ext cx="7024744" cy="685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Pengertian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ahli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42416" y="1524000"/>
            <a:ext cx="3419856" cy="4282440"/>
          </a:xfrm>
        </p:spPr>
        <p:txBody>
          <a:bodyPr>
            <a:normAutofit fontScale="85000" lnSpcReduction="20000"/>
          </a:bodyPr>
          <a:lstStyle/>
          <a:p>
            <a:pPr marL="68580" lvl="0" indent="0">
              <a:buNone/>
            </a:pPr>
            <a:r>
              <a:rPr lang="en-US" dirty="0" err="1"/>
              <a:t>Menurut</a:t>
            </a:r>
            <a:r>
              <a:rPr lang="en-US" dirty="0"/>
              <a:t> Parson (1946), </a:t>
            </a:r>
          </a:p>
          <a:p>
            <a:pPr marL="68580" lvl="0" indent="0">
              <a:buNone/>
            </a:pPr>
            <a:endParaRPr lang="en-US" dirty="0"/>
          </a:p>
          <a:p>
            <a:pPr marL="68580" lvl="0" indent="0">
              <a:buNone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kritis;pencarian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(</a:t>
            </a:r>
            <a:r>
              <a:rPr lang="en-US" i="1" dirty="0" err="1"/>
              <a:t>inquary</a:t>
            </a:r>
            <a:r>
              <a:rPr lang="en-US" i="1" dirty="0"/>
              <a:t>)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sistematis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penekanan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– </a:t>
            </a:r>
            <a:r>
              <a:rPr lang="en-US" dirty="0" err="1"/>
              <a:t>masalah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dipecahkan</a:t>
            </a:r>
            <a:r>
              <a:rPr lang="en-US" dirty="0"/>
              <a:t>.</a:t>
            </a:r>
          </a:p>
          <a:p>
            <a:pPr marL="6858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5152" y="1524000"/>
            <a:ext cx="3419856" cy="4282439"/>
          </a:xfrm>
        </p:spPr>
        <p:txBody>
          <a:bodyPr>
            <a:normAutofit lnSpcReduction="10000"/>
          </a:bodyPr>
          <a:lstStyle/>
          <a:p>
            <a:pPr marL="68580" lvl="0" indent="0">
              <a:buNone/>
            </a:pP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Jhon</a:t>
            </a:r>
            <a:r>
              <a:rPr lang="en-US" dirty="0"/>
              <a:t> (1949),</a:t>
            </a:r>
          </a:p>
          <a:p>
            <a:pPr marL="68580" lvl="0" indent="0">
              <a:buNone/>
            </a:pPr>
            <a:endParaRPr lang="en-US" dirty="0"/>
          </a:p>
          <a:p>
            <a:pPr marL="68580" lvl="0" indent="0">
              <a:buNone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objektif</a:t>
            </a:r>
            <a:r>
              <a:rPr lang="en-US" dirty="0"/>
              <a:t> yang </a:t>
            </a:r>
            <a:r>
              <a:rPr lang="en-US" dirty="0" err="1"/>
              <a:t>jelas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fakta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dalil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.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64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2000"/>
            <a:ext cx="7024744" cy="457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Lanjutan</a:t>
            </a:r>
            <a:r>
              <a:rPr lang="en-US" dirty="0"/>
              <a:t>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0" y="1295400"/>
            <a:ext cx="3700272" cy="4511040"/>
          </a:xfrm>
        </p:spPr>
        <p:txBody>
          <a:bodyPr>
            <a:normAutofit/>
          </a:bodyPr>
          <a:lstStyle/>
          <a:p>
            <a:pPr marL="68580" lvl="0" indent="0">
              <a:buNone/>
            </a:pPr>
            <a:r>
              <a:rPr lang="en-US" dirty="0" err="1"/>
              <a:t>Menurut</a:t>
            </a:r>
            <a:r>
              <a:rPr lang="en-US" dirty="0"/>
              <a:t> Dewey (1936) </a:t>
            </a:r>
          </a:p>
          <a:p>
            <a:pPr marL="68580" lvl="0" indent="0">
              <a:buNone/>
            </a:pPr>
            <a:endParaRPr lang="en-US" dirty="0"/>
          </a:p>
          <a:p>
            <a:pPr marL="68580" lvl="0" indent="0">
              <a:buNone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transformasi</a:t>
            </a:r>
            <a:r>
              <a:rPr lang="en-US" dirty="0"/>
              <a:t> yang </a:t>
            </a:r>
            <a:r>
              <a:rPr lang="en-US" dirty="0" err="1"/>
              <a:t>terkendali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terarah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situasi</a:t>
            </a:r>
            <a:r>
              <a:rPr lang="en-US" dirty="0"/>
              <a:t> yang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kenyataan</a:t>
            </a:r>
            <a:r>
              <a:rPr lang="en-US" dirty="0"/>
              <a:t> – </a:t>
            </a:r>
            <a:r>
              <a:rPr lang="en-US" dirty="0" err="1"/>
              <a:t>kenyataan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padanya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hubungannya</a:t>
            </a:r>
            <a:r>
              <a:rPr lang="en-US" dirty="0"/>
              <a:t>.</a:t>
            </a:r>
          </a:p>
          <a:p>
            <a:pPr marL="6858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5152" y="1219200"/>
            <a:ext cx="3965448" cy="5029200"/>
          </a:xfrm>
        </p:spPr>
        <p:txBody>
          <a:bodyPr>
            <a:normAutofit fontScale="25000" lnSpcReduction="20000"/>
          </a:bodyPr>
          <a:lstStyle/>
          <a:p>
            <a:pPr marL="68580" lvl="0" indent="0">
              <a:buNone/>
            </a:pPr>
            <a:r>
              <a:rPr lang="en-US" sz="6400" dirty="0" err="1"/>
              <a:t>Menurur</a:t>
            </a:r>
            <a:r>
              <a:rPr lang="en-US" sz="6400" dirty="0"/>
              <a:t> Woody ( 1927)</a:t>
            </a:r>
          </a:p>
          <a:p>
            <a:pPr marL="68580" lvl="0" indent="0">
              <a:buNone/>
            </a:pPr>
            <a:endParaRPr lang="en-US" dirty="0"/>
          </a:p>
          <a:p>
            <a:pPr marL="68580" lvl="0" indent="0" algn="just">
              <a:lnSpc>
                <a:spcPct val="170000"/>
              </a:lnSpc>
              <a:buNone/>
            </a:pPr>
            <a:r>
              <a:rPr lang="en-US" sz="6400" dirty="0"/>
              <a:t>,</a:t>
            </a:r>
            <a:r>
              <a:rPr lang="en-US" sz="6400" dirty="0" err="1"/>
              <a:t>penelitian</a:t>
            </a:r>
            <a:r>
              <a:rPr lang="en-US" sz="6400" dirty="0"/>
              <a:t> </a:t>
            </a:r>
            <a:r>
              <a:rPr lang="en-US" sz="6400" dirty="0" err="1"/>
              <a:t>merupakan</a:t>
            </a:r>
            <a:r>
              <a:rPr lang="en-US" sz="6400" dirty="0"/>
              <a:t> </a:t>
            </a:r>
            <a:r>
              <a:rPr lang="en-US" sz="6400" dirty="0" err="1"/>
              <a:t>sebuah</a:t>
            </a:r>
            <a:r>
              <a:rPr lang="en-US" sz="6400" dirty="0"/>
              <a:t> </a:t>
            </a:r>
            <a:r>
              <a:rPr lang="en-US" sz="6400" dirty="0" err="1"/>
              <a:t>metode</a:t>
            </a:r>
            <a:r>
              <a:rPr lang="en-US" sz="6400" dirty="0"/>
              <a:t> </a:t>
            </a:r>
            <a:r>
              <a:rPr lang="en-US" sz="6400" dirty="0" err="1"/>
              <a:t>untuk</a:t>
            </a:r>
            <a:r>
              <a:rPr lang="en-US" sz="6400" dirty="0"/>
              <a:t> </a:t>
            </a:r>
            <a:r>
              <a:rPr lang="en-US" sz="6400" dirty="0" err="1"/>
              <a:t>menemukan</a:t>
            </a:r>
            <a:r>
              <a:rPr lang="en-US" sz="6400" dirty="0"/>
              <a:t> </a:t>
            </a:r>
            <a:r>
              <a:rPr lang="en-US" sz="6400" dirty="0" err="1"/>
              <a:t>kebenaran</a:t>
            </a:r>
            <a:r>
              <a:rPr lang="en-US" sz="6400" dirty="0"/>
              <a:t> yang </a:t>
            </a:r>
            <a:r>
              <a:rPr lang="en-US" sz="6400" dirty="0" err="1"/>
              <a:t>juga</a:t>
            </a:r>
            <a:r>
              <a:rPr lang="en-US" sz="6400" dirty="0"/>
              <a:t> </a:t>
            </a:r>
            <a:r>
              <a:rPr lang="en-US" sz="6400" dirty="0" err="1"/>
              <a:t>merupakan</a:t>
            </a:r>
            <a:r>
              <a:rPr lang="en-US" sz="6400" dirty="0"/>
              <a:t> </a:t>
            </a:r>
            <a:r>
              <a:rPr lang="en-US" sz="6400" dirty="0" err="1"/>
              <a:t>sebuah</a:t>
            </a:r>
            <a:r>
              <a:rPr lang="en-US" sz="6400" dirty="0"/>
              <a:t> </a:t>
            </a:r>
            <a:r>
              <a:rPr lang="en-US" sz="6400" dirty="0" err="1"/>
              <a:t>pemikiran</a:t>
            </a:r>
            <a:r>
              <a:rPr lang="en-US" sz="6400" dirty="0"/>
              <a:t> </a:t>
            </a:r>
            <a:r>
              <a:rPr lang="en-US" sz="6400" dirty="0" err="1"/>
              <a:t>kritis</a:t>
            </a:r>
            <a:r>
              <a:rPr lang="en-US" sz="6400" dirty="0"/>
              <a:t>(</a:t>
            </a:r>
            <a:r>
              <a:rPr lang="en-US" sz="6400" i="1" dirty="0"/>
              <a:t>critical thinking),</a:t>
            </a:r>
            <a:r>
              <a:rPr lang="en-US" sz="6400" dirty="0"/>
              <a:t>yang </a:t>
            </a:r>
            <a:r>
              <a:rPr lang="en-US" sz="6400" dirty="0" err="1"/>
              <a:t>meliputi</a:t>
            </a:r>
            <a:r>
              <a:rPr lang="en-US" sz="6400" dirty="0"/>
              <a:t> </a:t>
            </a:r>
            <a:r>
              <a:rPr lang="en-US" sz="6400" dirty="0" err="1"/>
              <a:t>pemberian</a:t>
            </a:r>
            <a:r>
              <a:rPr lang="en-US" sz="6400" dirty="0"/>
              <a:t> </a:t>
            </a:r>
            <a:r>
              <a:rPr lang="en-US" sz="6400" dirty="0" err="1"/>
              <a:t>definisi</a:t>
            </a:r>
            <a:r>
              <a:rPr lang="en-US" sz="6400" dirty="0"/>
              <a:t> </a:t>
            </a:r>
            <a:r>
              <a:rPr lang="en-US" sz="6400" dirty="0" err="1"/>
              <a:t>dan</a:t>
            </a:r>
            <a:r>
              <a:rPr lang="en-US" sz="6400" dirty="0"/>
              <a:t> </a:t>
            </a:r>
            <a:r>
              <a:rPr lang="en-US" sz="6400" dirty="0" err="1"/>
              <a:t>redefinisi</a:t>
            </a:r>
            <a:r>
              <a:rPr lang="en-US" sz="6400" dirty="0"/>
              <a:t> </a:t>
            </a:r>
            <a:r>
              <a:rPr lang="en-US" sz="6400" dirty="0" err="1"/>
              <a:t>terhadap</a:t>
            </a:r>
            <a:r>
              <a:rPr lang="en-US" sz="6400" dirty="0"/>
              <a:t> </a:t>
            </a:r>
            <a:r>
              <a:rPr lang="en-US" sz="6400" dirty="0" err="1"/>
              <a:t>masalah,memformulasikan</a:t>
            </a:r>
            <a:r>
              <a:rPr lang="en-US" sz="6400" dirty="0"/>
              <a:t> </a:t>
            </a:r>
            <a:r>
              <a:rPr lang="en-US" sz="6400" dirty="0" err="1"/>
              <a:t>hipotesa,membuat</a:t>
            </a:r>
            <a:r>
              <a:rPr lang="en-US" sz="6400" dirty="0"/>
              <a:t> </a:t>
            </a:r>
            <a:r>
              <a:rPr lang="en-US" sz="6400" dirty="0" err="1"/>
              <a:t>kesimpulan</a:t>
            </a:r>
            <a:r>
              <a:rPr lang="en-US" sz="6400" dirty="0"/>
              <a:t> </a:t>
            </a:r>
            <a:r>
              <a:rPr lang="en-US" sz="6400" dirty="0" err="1"/>
              <a:t>dan</a:t>
            </a:r>
            <a:r>
              <a:rPr lang="en-US" sz="6400" dirty="0"/>
              <a:t> </a:t>
            </a:r>
            <a:r>
              <a:rPr lang="en-US" sz="6400" dirty="0" err="1"/>
              <a:t>sekurang</a:t>
            </a:r>
            <a:r>
              <a:rPr lang="en-US" sz="6400" dirty="0"/>
              <a:t> – </a:t>
            </a:r>
            <a:r>
              <a:rPr lang="en-US" sz="6400" dirty="0" err="1"/>
              <a:t>kurangnya</a:t>
            </a:r>
            <a:r>
              <a:rPr lang="en-US" sz="6400" dirty="0"/>
              <a:t> </a:t>
            </a:r>
            <a:r>
              <a:rPr lang="en-US" sz="6400" dirty="0" err="1"/>
              <a:t>mengadakan</a:t>
            </a:r>
            <a:r>
              <a:rPr lang="en-US" sz="6400" dirty="0"/>
              <a:t> </a:t>
            </a:r>
            <a:r>
              <a:rPr lang="en-US" sz="6400" dirty="0" err="1"/>
              <a:t>pengujian</a:t>
            </a:r>
            <a:r>
              <a:rPr lang="en-US" sz="6400" dirty="0"/>
              <a:t> yang </a:t>
            </a:r>
            <a:r>
              <a:rPr lang="en-US" sz="6400" dirty="0" err="1"/>
              <a:t>hati</a:t>
            </a:r>
            <a:r>
              <a:rPr lang="en-US" sz="6400" dirty="0"/>
              <a:t> – </a:t>
            </a:r>
            <a:r>
              <a:rPr lang="en-US" sz="6400" dirty="0" err="1"/>
              <a:t>hati</a:t>
            </a:r>
            <a:r>
              <a:rPr lang="en-US" sz="6400" dirty="0"/>
              <a:t> </a:t>
            </a:r>
            <a:r>
              <a:rPr lang="en-US" sz="6400" dirty="0" err="1"/>
              <a:t>atas</a:t>
            </a:r>
            <a:r>
              <a:rPr lang="en-US" sz="6400" dirty="0"/>
              <a:t> </a:t>
            </a:r>
            <a:r>
              <a:rPr lang="en-US" sz="6400" dirty="0" err="1"/>
              <a:t>suatu</a:t>
            </a:r>
            <a:r>
              <a:rPr lang="en-US" sz="6400" dirty="0"/>
              <a:t> </a:t>
            </a:r>
            <a:r>
              <a:rPr lang="en-US" sz="6400" dirty="0" err="1"/>
              <a:t>kesimpulan</a:t>
            </a:r>
            <a:r>
              <a:rPr lang="en-US" sz="6400" dirty="0"/>
              <a:t> </a:t>
            </a:r>
            <a:r>
              <a:rPr lang="en-US" sz="6400" dirty="0" err="1"/>
              <a:t>untuk</a:t>
            </a:r>
            <a:r>
              <a:rPr lang="en-US" sz="6400" dirty="0"/>
              <a:t> </a:t>
            </a:r>
            <a:r>
              <a:rPr lang="en-US" sz="6400" dirty="0" err="1"/>
              <a:t>menentukan</a:t>
            </a:r>
            <a:r>
              <a:rPr lang="en-US" sz="6400" dirty="0"/>
              <a:t> </a:t>
            </a:r>
            <a:r>
              <a:rPr lang="en-US" sz="6400" dirty="0" err="1"/>
              <a:t>apakah</a:t>
            </a:r>
            <a:r>
              <a:rPr lang="en-US" sz="6400" dirty="0"/>
              <a:t> </a:t>
            </a:r>
            <a:r>
              <a:rPr lang="en-US" sz="6400" dirty="0" err="1"/>
              <a:t>ia</a:t>
            </a:r>
            <a:r>
              <a:rPr lang="en-US" sz="6400" dirty="0"/>
              <a:t> </a:t>
            </a:r>
            <a:r>
              <a:rPr lang="en-US" sz="6400" dirty="0" err="1"/>
              <a:t>cocok</a:t>
            </a:r>
            <a:r>
              <a:rPr lang="en-US" sz="6400" dirty="0"/>
              <a:t> </a:t>
            </a:r>
            <a:r>
              <a:rPr lang="en-US" sz="6400" dirty="0" err="1"/>
              <a:t>dengan</a:t>
            </a:r>
            <a:r>
              <a:rPr lang="en-US" sz="6400" dirty="0"/>
              <a:t> </a:t>
            </a:r>
            <a:r>
              <a:rPr lang="en-US" sz="6400" dirty="0" err="1"/>
              <a:t>hipotesa</a:t>
            </a:r>
            <a:r>
              <a:rPr lang="en-US" sz="6400" dirty="0"/>
              <a:t>.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820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96336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Lanjutan</a:t>
            </a:r>
            <a:r>
              <a:rPr lang="en-US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42416" y="1676400"/>
            <a:ext cx="3419856" cy="4130040"/>
          </a:xfrm>
        </p:spPr>
        <p:txBody>
          <a:bodyPr>
            <a:normAutofit fontScale="92500" lnSpcReduction="20000"/>
          </a:bodyPr>
          <a:lstStyle/>
          <a:p>
            <a:pPr marL="68580" indent="0">
              <a:buNone/>
            </a:pP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Hillway</a:t>
            </a:r>
            <a:r>
              <a:rPr lang="en-US" dirty="0"/>
              <a:t>: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lain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studi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penyelidikan</a:t>
            </a:r>
            <a:r>
              <a:rPr lang="en-US" dirty="0"/>
              <a:t> yang </a:t>
            </a:r>
            <a:r>
              <a:rPr lang="en-US" dirty="0" err="1"/>
              <a:t>hati-hati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sempurna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pemecahan</a:t>
            </a:r>
            <a:r>
              <a:rPr lang="en-US" dirty="0"/>
              <a:t> yang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tersebut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5152" y="1752600"/>
            <a:ext cx="3419856" cy="4053839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/>
              <a:t>Whitney: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merupakansuatu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kritis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67840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2000"/>
            <a:ext cx="7024744" cy="685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Lanjutan</a:t>
            </a:r>
            <a:r>
              <a:rPr lang="en-US" dirty="0"/>
              <a:t>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1447800"/>
            <a:ext cx="3776472" cy="4724400"/>
          </a:xfrm>
        </p:spPr>
        <p:txBody>
          <a:bodyPr>
            <a:normAutofit/>
          </a:bodyPr>
          <a:lstStyle/>
          <a:p>
            <a:pPr marL="68580" lvl="0" indent="0">
              <a:buNone/>
            </a:pP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Sutrisno</a:t>
            </a:r>
            <a:r>
              <a:rPr lang="en-US" dirty="0"/>
              <a:t> </a:t>
            </a:r>
            <a:r>
              <a:rPr lang="en-US" dirty="0" err="1"/>
              <a:t>hadi</a:t>
            </a:r>
            <a:r>
              <a:rPr lang="en-US" dirty="0"/>
              <a:t> (1997:4)</a:t>
            </a:r>
          </a:p>
          <a:p>
            <a:pPr marL="68580" lvl="0" indent="0">
              <a:buNone/>
            </a:pP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menemukan,mengembangkan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menguji</a:t>
            </a:r>
            <a:r>
              <a:rPr lang="en-US" dirty="0"/>
              <a:t> </a:t>
            </a:r>
            <a:r>
              <a:rPr lang="en-US" dirty="0" err="1"/>
              <a:t>kebenaran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pengetahuan,usaha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–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ilmiah</a:t>
            </a:r>
            <a:r>
              <a:rPr lang="en-US" dirty="0"/>
              <a:t>.</a:t>
            </a:r>
          </a:p>
          <a:p>
            <a:pPr marL="6858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419600" y="914400"/>
            <a:ext cx="4114800" cy="5486400"/>
          </a:xfrm>
        </p:spPr>
        <p:txBody>
          <a:bodyPr>
            <a:noAutofit/>
          </a:bodyPr>
          <a:lstStyle/>
          <a:p>
            <a:pPr marL="68580" lvl="0" indent="0" algn="just">
              <a:lnSpc>
                <a:spcPct val="170000"/>
              </a:lnSpc>
              <a:buNone/>
            </a:pPr>
            <a:r>
              <a:rPr lang="en-US" sz="1600" dirty="0" err="1"/>
              <a:t>Menurut</a:t>
            </a:r>
            <a:r>
              <a:rPr lang="en-US" sz="1600" dirty="0"/>
              <a:t> </a:t>
            </a:r>
            <a:r>
              <a:rPr lang="en-US" sz="1600" dirty="0" err="1"/>
              <a:t>J.Supranto</a:t>
            </a:r>
            <a:r>
              <a:rPr lang="en-US" sz="1600" dirty="0"/>
              <a:t> (1997:9)</a:t>
            </a:r>
          </a:p>
          <a:p>
            <a:pPr marL="68580" lvl="0" indent="0" algn="just">
              <a:lnSpc>
                <a:spcPct val="170000"/>
              </a:lnSpc>
              <a:buNone/>
            </a:pPr>
            <a:r>
              <a:rPr lang="en-US" sz="1600" dirty="0"/>
              <a:t>,</a:t>
            </a:r>
            <a:r>
              <a:rPr lang="en-US" sz="1600" dirty="0" err="1"/>
              <a:t>penelitian</a:t>
            </a:r>
            <a:r>
              <a:rPr lang="en-US" sz="1600" dirty="0"/>
              <a:t> (</a:t>
            </a:r>
            <a:r>
              <a:rPr lang="en-US" sz="1600" dirty="0" err="1"/>
              <a:t>riset</a:t>
            </a:r>
            <a:r>
              <a:rPr lang="en-US" sz="1600" dirty="0"/>
              <a:t>)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kegiatan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memilih</a:t>
            </a:r>
            <a:r>
              <a:rPr lang="en-US" sz="1600" dirty="0"/>
              <a:t> </a:t>
            </a:r>
            <a:r>
              <a:rPr lang="en-US" sz="1600" dirty="0" err="1"/>
              <a:t>judul,merumuskan</a:t>
            </a:r>
            <a:r>
              <a:rPr lang="en-US" sz="1600" dirty="0"/>
              <a:t> </a:t>
            </a:r>
            <a:r>
              <a:rPr lang="en-US" sz="1600" dirty="0" err="1"/>
              <a:t>persoalan</a:t>
            </a:r>
            <a:r>
              <a:rPr lang="en-US" sz="1600" dirty="0"/>
              <a:t>, </a:t>
            </a:r>
            <a:r>
              <a:rPr lang="en-US" sz="1600" dirty="0" err="1"/>
              <a:t>kemudian</a:t>
            </a:r>
            <a:r>
              <a:rPr lang="en-US" sz="1600" dirty="0"/>
              <a:t> </a:t>
            </a:r>
            <a:r>
              <a:rPr lang="en-US" sz="1600" dirty="0" err="1"/>
              <a:t>diikuti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pengumpulan,pengolahan,penyajian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analisis</a:t>
            </a:r>
            <a:r>
              <a:rPr lang="en-US" sz="1600" dirty="0"/>
              <a:t> data yang </a:t>
            </a:r>
            <a:r>
              <a:rPr lang="en-US" sz="1600" dirty="0" err="1"/>
              <a:t>hasilnya</a:t>
            </a:r>
            <a:r>
              <a:rPr lang="en-US" sz="1600" dirty="0"/>
              <a:t> </a:t>
            </a:r>
            <a:r>
              <a:rPr lang="en-US" sz="1600" dirty="0" err="1"/>
              <a:t>berguna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mengetahui</a:t>
            </a:r>
            <a:r>
              <a:rPr lang="en-US" sz="1600" dirty="0"/>
              <a:t> </a:t>
            </a:r>
            <a:r>
              <a:rPr lang="en-US" sz="1600" dirty="0" err="1"/>
              <a:t>sesuatu</a:t>
            </a:r>
            <a:r>
              <a:rPr lang="en-US" sz="1600" dirty="0"/>
              <a:t> </a:t>
            </a:r>
            <a:r>
              <a:rPr lang="en-US" sz="1600" dirty="0" err="1"/>
              <a:t>keadaan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persoalan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usaha</a:t>
            </a:r>
            <a:r>
              <a:rPr lang="en-US" sz="1600" dirty="0"/>
              <a:t> </a:t>
            </a:r>
            <a:r>
              <a:rPr lang="en-US" sz="1600" dirty="0" err="1"/>
              <a:t>pengembangan</a:t>
            </a:r>
            <a:r>
              <a:rPr lang="en-US" sz="1600" dirty="0"/>
              <a:t> </a:t>
            </a:r>
            <a:r>
              <a:rPr lang="en-US" sz="1600" dirty="0" err="1"/>
              <a:t>ilmu</a:t>
            </a:r>
            <a:r>
              <a:rPr lang="en-US" sz="1600" dirty="0"/>
              <a:t> </a:t>
            </a:r>
            <a:r>
              <a:rPr lang="en-US" sz="1600" dirty="0" err="1"/>
              <a:t>pengetahuan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membuat</a:t>
            </a:r>
            <a:r>
              <a:rPr lang="en-US" sz="1600" dirty="0"/>
              <a:t> </a:t>
            </a:r>
            <a:r>
              <a:rPr lang="en-US" sz="1600" dirty="0" err="1"/>
              <a:t>keputusan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rangka</a:t>
            </a:r>
            <a:r>
              <a:rPr lang="en-US" sz="1600" dirty="0"/>
              <a:t> </a:t>
            </a:r>
            <a:r>
              <a:rPr lang="en-US" sz="1600" dirty="0" err="1"/>
              <a:t>pemecahan</a:t>
            </a:r>
            <a:r>
              <a:rPr lang="en-US" sz="1600" dirty="0"/>
              <a:t> </a:t>
            </a:r>
            <a:r>
              <a:rPr lang="en-US" sz="1600" dirty="0" err="1"/>
              <a:t>persoalan</a:t>
            </a:r>
            <a:r>
              <a:rPr lang="en-US" sz="1600" dirty="0"/>
              <a:t>.</a:t>
            </a:r>
          </a:p>
          <a:p>
            <a:pPr marL="6858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584227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533</TotalTime>
  <Words>344</Words>
  <Application>Microsoft Macintosh PowerPoint</Application>
  <PresentationFormat>On-screen Show (4:3)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Century Gothic</vt:lpstr>
      <vt:lpstr>Wingdings 2</vt:lpstr>
      <vt:lpstr>Austin</vt:lpstr>
      <vt:lpstr>Beberapa Pendapat Para Ahli</vt:lpstr>
      <vt:lpstr>Pengertian Penelitian</vt:lpstr>
      <vt:lpstr>Pengertian dari beberapa ahli</vt:lpstr>
      <vt:lpstr>Lanjutan….</vt:lpstr>
      <vt:lpstr>Lanjutan…</vt:lpstr>
      <vt:lpstr>Lanjutan…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Beberapa Pendapat Para Ahli</dc:title>
  <dc:creator>Nafisah</dc:creator>
  <cp:lastModifiedBy>Microsoft Office User</cp:lastModifiedBy>
  <cp:revision>7</cp:revision>
  <cp:lastPrinted>2016-10-03T09:28:22Z</cp:lastPrinted>
  <dcterms:created xsi:type="dcterms:W3CDTF">2016-09-20T03:40:14Z</dcterms:created>
  <dcterms:modified xsi:type="dcterms:W3CDTF">2024-10-11T08:09:42Z</dcterms:modified>
</cp:coreProperties>
</file>